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99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300" r:id="rId27"/>
    <p:sldId id="286" r:id="rId28"/>
    <p:sldId id="287" r:id="rId29"/>
    <p:sldId id="288" r:id="rId30"/>
    <p:sldId id="289" r:id="rId31"/>
    <p:sldId id="298" r:id="rId32"/>
    <p:sldId id="291" r:id="rId33"/>
    <p:sldId id="292" r:id="rId34"/>
    <p:sldId id="293" r:id="rId35"/>
    <p:sldId id="295" r:id="rId36"/>
    <p:sldId id="29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624" autoAdjust="0"/>
  </p:normalViewPr>
  <p:slideViewPr>
    <p:cSldViewPr>
      <p:cViewPr>
        <p:scale>
          <a:sx n="70" d="100"/>
          <a:sy n="70" d="100"/>
        </p:scale>
        <p:origin x="-1152" y="-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6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ad22.karpinsk-edu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детский сад № 22 «Орлёнок»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624930, Свердловская область, город Карпинск, ул. Свердлова, 5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http://sad22.karpinsk-edu.ru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Проект на тему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«Этот волшебник – мёд!»</a:t>
            </a:r>
          </a:p>
          <a:p>
            <a:pPr algn="ctr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1800" b="1" dirty="0" smtClean="0"/>
              <a:t>                      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Проект выполнил: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Карпов Виталий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Руководитель проекта: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Воспитатель МАДОУ № 22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Снигирева Л. М.  </a:t>
            </a: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ГО Карпинск 2021г</a:t>
            </a:r>
          </a:p>
          <a:p>
            <a:pPr algn="r">
              <a:buNone/>
            </a:pP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D:\проект Карпов В мед\картинки на презентацию\pchely-kartinki-risunki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3929058" cy="3929058"/>
          </a:xfrm>
          <a:prstGeom prst="rect">
            <a:avLst/>
          </a:prstGeom>
          <a:noFill/>
        </p:spPr>
      </p:pic>
      <p:pic>
        <p:nvPicPr>
          <p:cNvPr id="32773" name="Picture 5" descr="D:\проект Карпов В мед\1277763503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785926"/>
            <a:ext cx="4357686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cf2.ppt-online.org/files2/slide/w/WH1CGReTZN0aQzFtK9j6yfAYLVMBxsnboSd7P38qX/slide-2.jpg"/>
          <p:cNvPicPr>
            <a:picLocks noChangeAspect="1" noChangeArrowheads="1"/>
          </p:cNvPicPr>
          <p:nvPr/>
        </p:nvPicPr>
        <p:blipFill>
          <a:blip r:embed="rId2" cstate="print"/>
          <a:srcRect l="5165" t="44827" r="1853"/>
          <a:stretch>
            <a:fillRect/>
          </a:stretch>
        </p:blipFill>
        <p:spPr bwMode="auto">
          <a:xfrm>
            <a:off x="2428860" y="428604"/>
            <a:ext cx="4500531" cy="2000264"/>
          </a:xfrm>
          <a:prstGeom prst="rect">
            <a:avLst/>
          </a:prstGeom>
          <a:noFill/>
        </p:spPr>
      </p:pic>
      <p:pic>
        <p:nvPicPr>
          <p:cNvPr id="29698" name="Picture 2" descr="https://www.vladtime.ru/uploads/posts/2015-08/1439473618_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643182"/>
            <a:ext cx="5969042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beebazar.ru/wp-content/uploads/2011/03/img_6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071810"/>
            <a:ext cx="4476781" cy="3357586"/>
          </a:xfrm>
          <a:prstGeom prst="rect">
            <a:avLst/>
          </a:prstGeom>
          <a:noFill/>
        </p:spPr>
      </p:pic>
      <p:pic>
        <p:nvPicPr>
          <p:cNvPr id="30723" name="Picture 3" descr="D:\проект Карпов В мед\trutni-rabochie-pchely-sam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Как получается мед?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проект Карпов В мед\фото\20210119_175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785794"/>
            <a:ext cx="2818770" cy="2643206"/>
          </a:xfrm>
          <a:prstGeom prst="rect">
            <a:avLst/>
          </a:prstGeom>
          <a:noFill/>
        </p:spPr>
      </p:pic>
      <p:pic>
        <p:nvPicPr>
          <p:cNvPr id="28674" name="Picture 2" descr="https://health.mail.ru/sharepic/33/357884/?1554827239"/>
          <p:cNvPicPr>
            <a:picLocks noChangeAspect="1" noChangeArrowheads="1"/>
          </p:cNvPicPr>
          <p:nvPr/>
        </p:nvPicPr>
        <p:blipFill>
          <a:blip r:embed="rId3" cstate="print"/>
          <a:srcRect r="36875"/>
          <a:stretch>
            <a:fillRect/>
          </a:stretch>
        </p:blipFill>
        <p:spPr bwMode="auto">
          <a:xfrm>
            <a:off x="214282" y="785794"/>
            <a:ext cx="3214678" cy="2673575"/>
          </a:xfrm>
          <a:prstGeom prst="rect">
            <a:avLst/>
          </a:prstGeom>
          <a:noFill/>
        </p:spPr>
      </p:pic>
      <p:pic>
        <p:nvPicPr>
          <p:cNvPr id="28675" name="Picture 3" descr="D:\проект Карпов В мед\b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571876"/>
            <a:ext cx="4776216" cy="2828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проект Карпов В мед\картинки на презентацию\macro-photography-honey-bee-macro-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7465239" cy="4976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проект Карпов В мед\clip_image020_thumb.jpg"/>
          <p:cNvPicPr>
            <a:picLocks noChangeAspect="1" noChangeArrowheads="1"/>
          </p:cNvPicPr>
          <p:nvPr/>
        </p:nvPicPr>
        <p:blipFill>
          <a:blip r:embed="rId2" cstate="print"/>
          <a:srcRect b="12666"/>
          <a:stretch>
            <a:fillRect/>
          </a:stretch>
        </p:blipFill>
        <p:spPr bwMode="auto">
          <a:xfrm>
            <a:off x="642910" y="642918"/>
            <a:ext cx="5269920" cy="2561053"/>
          </a:xfrm>
          <a:prstGeom prst="rect">
            <a:avLst/>
          </a:prstGeom>
          <a:noFill/>
        </p:spPr>
      </p:pic>
      <p:pic>
        <p:nvPicPr>
          <p:cNvPr id="25602" name="Picture 2" descr="https://cs11.livemaster.ru/storage/topic/NxN/4e/bb/45bfbb51a5c92c6cbfebbf9451d758a3020dr2.jpg?h=csA131DVkt6QRcgFb3CXS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143116"/>
            <a:ext cx="4565145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s3-media4.fl.yelpcdn.com/bphoto/HCBkGF1rgBKcgxBGg2G2nA/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00042"/>
            <a:ext cx="1571637" cy="1362609"/>
          </a:xfrm>
          <a:prstGeom prst="rect">
            <a:avLst/>
          </a:prstGeom>
          <a:noFill/>
        </p:spPr>
      </p:pic>
      <p:pic>
        <p:nvPicPr>
          <p:cNvPr id="24582" name="Picture 6" descr="https://get.pxhere.com/photo/nature-animal-honey-wildlife-pollen-pollination-insect-fauna-invertebrate-close-up-bee-hornet-nectar-buzz-macro-photography-arthropod-honey-bee-buzzing-pollinator-membrane-winged-insect-812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57430"/>
            <a:ext cx="2928926" cy="2118190"/>
          </a:xfrm>
          <a:prstGeom prst="rect">
            <a:avLst/>
          </a:prstGeom>
          <a:noFill/>
        </p:spPr>
      </p:pic>
      <p:pic>
        <p:nvPicPr>
          <p:cNvPr id="24584" name="Picture 8" descr="https://get.pxhere.com/photo/honey-pattern-insect-fauna-invertebrate-hive-design-bee-hexagon-hexagons-hornet-wasp-honeycomb-bees-beehive-comb-honey-bee-pollinator-beekeeping-honey-bees-membrane-winged-insect-honeycombed-973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72069" y="0"/>
            <a:ext cx="3714744" cy="2786058"/>
          </a:xfrm>
          <a:prstGeom prst="rect">
            <a:avLst/>
          </a:prstGeom>
          <a:noFill/>
        </p:spPr>
      </p:pic>
      <p:pic>
        <p:nvPicPr>
          <p:cNvPr id="24588" name="Picture 12" descr="https://im0-tub-ru.yandex.net/i?id=f6e43b85fb8a958e191a25a487424a9d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714356"/>
            <a:ext cx="1503982" cy="2320429"/>
          </a:xfrm>
          <a:prstGeom prst="rect">
            <a:avLst/>
          </a:prstGeom>
          <a:noFill/>
        </p:spPr>
      </p:pic>
      <p:pic>
        <p:nvPicPr>
          <p:cNvPr id="24590" name="Picture 14" descr="https://fsd.multiurok.ru/html/2019/01/29/s_5c50404c1adb0/img20.jpg"/>
          <p:cNvPicPr>
            <a:picLocks noChangeAspect="1" noChangeArrowheads="1"/>
          </p:cNvPicPr>
          <p:nvPr/>
        </p:nvPicPr>
        <p:blipFill>
          <a:blip r:embed="rId6" cstate="print"/>
          <a:srcRect t="22985" b="19202"/>
          <a:stretch>
            <a:fillRect/>
          </a:stretch>
        </p:blipFill>
        <p:spPr bwMode="auto">
          <a:xfrm>
            <a:off x="3513129" y="3714752"/>
            <a:ext cx="5630871" cy="2441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Пчелы строители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https://fryazino.net/upload/main/468/4684dadde1c245c7695b09476e29b0f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500042"/>
            <a:ext cx="1781747" cy="3000396"/>
          </a:xfrm>
          <a:prstGeom prst="rect">
            <a:avLst/>
          </a:prstGeom>
          <a:noFill/>
        </p:spPr>
      </p:pic>
      <p:pic>
        <p:nvPicPr>
          <p:cNvPr id="5" name="Picture 2" descr="https://i.ytimg.com/vi/1oeI96lQ8Eo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928934"/>
            <a:ext cx="3643338" cy="2571768"/>
          </a:xfrm>
          <a:prstGeom prst="rect">
            <a:avLst/>
          </a:prstGeom>
          <a:noFill/>
        </p:spPr>
      </p:pic>
      <p:pic>
        <p:nvPicPr>
          <p:cNvPr id="53250" name="Picture 2" descr="https://stroy-podskazka.ru/images/article/thumb/718-0/2019/02/ramki-dlya-ulev-vidy-razmery-i-chertezhi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928934"/>
            <a:ext cx="4214842" cy="253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"/>
            <a:ext cx="7772400" cy="1071546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42" name="Picture 14" descr="Свежий мед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57166"/>
            <a:ext cx="2786082" cy="2652763"/>
          </a:xfrm>
          <a:prstGeom prst="rect">
            <a:avLst/>
          </a:prstGeom>
          <a:noFill/>
        </p:spPr>
      </p:pic>
      <p:pic>
        <p:nvPicPr>
          <p:cNvPr id="6" name="Picture 4" descr="D:\проект Карпов В мед\фото\20210119_175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3767454" cy="2643206"/>
          </a:xfrm>
          <a:prstGeom prst="rect">
            <a:avLst/>
          </a:prstGeom>
          <a:noFill/>
        </p:spPr>
      </p:pic>
      <p:pic>
        <p:nvPicPr>
          <p:cNvPr id="7" name="Picture 2" descr="https://avatars.mds.yandex.net/get-zen_doc/96780/pub_59a53acc57906a0a9ab02622_59a5432d482677309aad96ae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4247" y="3643314"/>
            <a:ext cx="346684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0"/>
            <a:ext cx="7772400" cy="1470025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Дымарь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https://rbsmi.ru/upload/iblock/db7/db7d58f4eaa7060d609ff597467809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071942"/>
            <a:ext cx="3571900" cy="2378942"/>
          </a:xfrm>
          <a:prstGeom prst="rect">
            <a:avLst/>
          </a:prstGeom>
          <a:noFill/>
        </p:spPr>
      </p:pic>
      <p:pic>
        <p:nvPicPr>
          <p:cNvPr id="20486" name="Picture 6" descr="https://avatars.mds.yandex.net/get-zen_doc/4004066/pub_5f74c9b628bb441afdff6c6b_5f74ca5bcdcd496427617841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14818"/>
            <a:ext cx="3387748" cy="2262909"/>
          </a:xfrm>
          <a:prstGeom prst="rect">
            <a:avLst/>
          </a:prstGeom>
          <a:noFill/>
        </p:spPr>
      </p:pic>
      <p:pic>
        <p:nvPicPr>
          <p:cNvPr id="20488" name="Picture 8" descr="https://ak.picdn.net/shutterstock/videos/1012969997/thumb/1.jpg"/>
          <p:cNvPicPr>
            <a:picLocks noChangeAspect="1" noChangeArrowheads="1"/>
          </p:cNvPicPr>
          <p:nvPr/>
        </p:nvPicPr>
        <p:blipFill>
          <a:blip r:embed="rId4" cstate="print"/>
          <a:srcRect l="11443" t="6249" r="16373"/>
          <a:stretch>
            <a:fillRect/>
          </a:stretch>
        </p:blipFill>
        <p:spPr bwMode="auto">
          <a:xfrm>
            <a:off x="5000628" y="1571612"/>
            <a:ext cx="3214710" cy="2352231"/>
          </a:xfrm>
          <a:prstGeom prst="rect">
            <a:avLst/>
          </a:prstGeom>
          <a:noFill/>
        </p:spPr>
      </p:pic>
      <p:pic>
        <p:nvPicPr>
          <p:cNvPr id="7" name="Picture 4" descr="https://i1.photo.2gis.com/images/branch/33/4644337158132938_3f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500042"/>
            <a:ext cx="2428892" cy="3238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оект Карпов В мед\картинки на презентацию\med_group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912" y="962025"/>
            <a:ext cx="5210175" cy="493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72400" cy="1470025"/>
          </a:xfrm>
        </p:spPr>
        <p:txBody>
          <a:bodyPr/>
          <a:lstStyle/>
          <a:p>
            <a:r>
              <a:rPr lang="ru-RU" dirty="0" smtClean="0"/>
              <a:t>медогонка</a:t>
            </a:r>
            <a:endParaRPr lang="ru-RU" dirty="0"/>
          </a:p>
        </p:txBody>
      </p:sp>
      <p:pic>
        <p:nvPicPr>
          <p:cNvPr id="19458" name="Picture 2" descr="https://sfw.so/uploads/posts/2010-06/1277758029_18-rrrrrir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2476517" cy="3714776"/>
          </a:xfrm>
          <a:prstGeom prst="rect">
            <a:avLst/>
          </a:prstGeom>
          <a:noFill/>
        </p:spPr>
      </p:pic>
      <p:pic>
        <p:nvPicPr>
          <p:cNvPr id="19462" name="Picture 6" descr="https://i.ytimg.com/vi/QtMfGPMW6bQ/0.jpg"/>
          <p:cNvPicPr>
            <a:picLocks noChangeAspect="1" noChangeArrowheads="1"/>
          </p:cNvPicPr>
          <p:nvPr/>
        </p:nvPicPr>
        <p:blipFill>
          <a:blip r:embed="rId3" cstate="print"/>
          <a:srcRect t="10000" b="10000"/>
          <a:stretch>
            <a:fillRect/>
          </a:stretch>
        </p:blipFill>
        <p:spPr bwMode="auto">
          <a:xfrm>
            <a:off x="6072198" y="4429132"/>
            <a:ext cx="2857519" cy="1714512"/>
          </a:xfrm>
          <a:prstGeom prst="rect">
            <a:avLst/>
          </a:prstGeom>
          <a:noFill/>
        </p:spPr>
      </p:pic>
      <p:pic>
        <p:nvPicPr>
          <p:cNvPr id="19464" name="Picture 8" descr="https://avatars.mds.yandex.net/get-zen_doc/114944/pub_5d5e50cbfc69ab00adcc66be_5d5e58883f548700ae2722ac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857496"/>
            <a:ext cx="2628848" cy="19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6" name="Picture 4" descr="https://pro-uteplenie.ru/wp-content/uploads/pchely-zimuyut-v-spetsialno-otstroennom-ukrytii-s-postoyannoy-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3643314"/>
            <a:ext cx="2762269" cy="2071702"/>
          </a:xfrm>
          <a:prstGeom prst="rect">
            <a:avLst/>
          </a:prstGeom>
          <a:noFill/>
        </p:spPr>
      </p:pic>
      <p:pic>
        <p:nvPicPr>
          <p:cNvPr id="18445" name="Picture 13" descr="D:\проект Карпов В мед\omschan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500042"/>
            <a:ext cx="3987800" cy="2616200"/>
          </a:xfrm>
          <a:prstGeom prst="rect">
            <a:avLst/>
          </a:prstGeom>
          <a:noFill/>
        </p:spPr>
      </p:pic>
      <p:pic>
        <p:nvPicPr>
          <p:cNvPr id="18447" name="Picture 15" descr="https://sun9-21.userapi.com/c854228/v854228028/19a8d3/2MY-qO-F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286124"/>
            <a:ext cx="3214710" cy="2512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artfile.ru/2403x1602_285960_%5bwww.ArtFile.ru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714620"/>
            <a:ext cx="3470170" cy="2313447"/>
          </a:xfrm>
          <a:prstGeom prst="rect">
            <a:avLst/>
          </a:prstGeom>
          <a:noFill/>
        </p:spPr>
      </p:pic>
      <p:pic>
        <p:nvPicPr>
          <p:cNvPr id="17412" name="Picture 4" descr="https://s1.1zoom.ru/b5050/771/Bees_Insects_Many_Texture_586706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8"/>
            <a:ext cx="3634666" cy="2271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https://parnik-teplitsa.ru/wp-content/uploads/2015/02/foto-primanki-dlya-pch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3571900" cy="2171672"/>
          </a:xfrm>
          <a:prstGeom prst="rect">
            <a:avLst/>
          </a:prstGeom>
          <a:noFill/>
        </p:spPr>
      </p:pic>
      <p:pic>
        <p:nvPicPr>
          <p:cNvPr id="16388" name="Picture 4" descr="https://cs8.pikabu.ru/post_img/2017/04/23/6/og_og_1492941310256238222.jpg"/>
          <p:cNvPicPr>
            <a:picLocks noChangeAspect="1" noChangeArrowheads="1"/>
          </p:cNvPicPr>
          <p:nvPr/>
        </p:nvPicPr>
        <p:blipFill>
          <a:blip r:embed="rId3" cstate="print"/>
          <a:srcRect l="12610" t="15832" r="13982"/>
          <a:stretch>
            <a:fillRect/>
          </a:stretch>
        </p:blipFill>
        <p:spPr bwMode="auto">
          <a:xfrm>
            <a:off x="5143504" y="1357298"/>
            <a:ext cx="3571900" cy="2143306"/>
          </a:xfrm>
          <a:prstGeom prst="rect">
            <a:avLst/>
          </a:prstGeom>
          <a:noFill/>
        </p:spPr>
      </p:pic>
      <p:pic>
        <p:nvPicPr>
          <p:cNvPr id="16390" name="Picture 6" descr="http://folwark.ru/wp-content/uploads/2016/12/1421240171_uley-1024x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714752"/>
            <a:ext cx="3625811" cy="2719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>
            <a:normAutofit/>
          </a:bodyPr>
          <a:lstStyle/>
          <a:p>
            <a:r>
              <a:rPr lang="ru-RU" sz="2700" u="sng" dirty="0" smtClean="0">
                <a:latin typeface="Times New Roman" pitchFamily="18" charset="0"/>
                <a:cs typeface="Times New Roman" pitchFamily="18" charset="0"/>
              </a:rPr>
              <a:t>Почему мед бывает разного цвета?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D:\проект Карпов В мед\фото\IMG-20210121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74"/>
            <a:ext cx="3214728" cy="4286304"/>
          </a:xfrm>
          <a:prstGeom prst="rect">
            <a:avLst/>
          </a:prstGeom>
          <a:noFill/>
        </p:spPr>
      </p:pic>
      <p:pic>
        <p:nvPicPr>
          <p:cNvPr id="1027" name="Picture 3" descr="D:\проект Карпов В мед\фото\IMG-20210121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4222" y="1357298"/>
            <a:ext cx="3161131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0034" y="785794"/>
            <a:ext cx="4040188" cy="639762"/>
          </a:xfrm>
        </p:spPr>
        <p:txBody>
          <a:bodyPr/>
          <a:lstStyle/>
          <a:p>
            <a:pPr algn="ctr"/>
            <a:r>
              <a:rPr lang="ru-RU" dirty="0" smtClean="0"/>
              <a:t>Цветочный мед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3438" y="785794"/>
            <a:ext cx="4041775" cy="639762"/>
          </a:xfrm>
        </p:spPr>
        <p:txBody>
          <a:bodyPr/>
          <a:lstStyle/>
          <a:p>
            <a:pPr algn="ctr"/>
            <a:r>
              <a:rPr lang="ru-RU" dirty="0" smtClean="0"/>
              <a:t>Подсолнечный мед</a:t>
            </a:r>
            <a:endParaRPr lang="ru-RU" dirty="0"/>
          </a:p>
        </p:txBody>
      </p:sp>
      <p:pic>
        <p:nvPicPr>
          <p:cNvPr id="15362" name="Picture 2" descr="https://img3.goodfon.ru/original/6000x3720/f/40/med-med-banochki-cvety-romash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3000396" cy="1860246"/>
          </a:xfrm>
          <a:prstGeom prst="rect">
            <a:avLst/>
          </a:prstGeom>
          <a:noFill/>
        </p:spPr>
      </p:pic>
      <p:pic>
        <p:nvPicPr>
          <p:cNvPr id="15364" name="Picture 4" descr="https://polzavsvred.ru/wp-content/uploads/med_podsolnechnika_14_10175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71612"/>
            <a:ext cx="2286016" cy="1857388"/>
          </a:xfrm>
          <a:prstGeom prst="rect">
            <a:avLst/>
          </a:prstGeom>
          <a:noFill/>
        </p:spPr>
      </p:pic>
      <p:pic>
        <p:nvPicPr>
          <p:cNvPr id="15366" name="Picture 6" descr="https://econet.ru/media/413/kindeditor/image/201304/201304142048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643314"/>
            <a:ext cx="3200422" cy="2000264"/>
          </a:xfrm>
          <a:prstGeom prst="rect">
            <a:avLst/>
          </a:prstGeom>
          <a:noFill/>
        </p:spPr>
      </p:pic>
      <p:pic>
        <p:nvPicPr>
          <p:cNvPr id="15368" name="Picture 8" descr="https://avatars.mds.yandex.net/get-pdb/2295191/3926901b-b4fd-45f5-bb17-7e0ab99422c7/s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643314"/>
            <a:ext cx="3071834" cy="2047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0034" y="785794"/>
            <a:ext cx="4040188" cy="639762"/>
          </a:xfrm>
        </p:spPr>
        <p:txBody>
          <a:bodyPr/>
          <a:lstStyle/>
          <a:p>
            <a:pPr algn="ctr"/>
            <a:r>
              <a:rPr lang="ru-RU" dirty="0" smtClean="0"/>
              <a:t>Гречишный мед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3438" y="785794"/>
            <a:ext cx="4041775" cy="639762"/>
          </a:xfrm>
        </p:spPr>
        <p:txBody>
          <a:bodyPr/>
          <a:lstStyle/>
          <a:p>
            <a:pPr algn="ctr"/>
            <a:r>
              <a:rPr lang="ru-RU" dirty="0" smtClean="0"/>
              <a:t>Липовый мед</a:t>
            </a:r>
            <a:endParaRPr lang="ru-RU" dirty="0"/>
          </a:p>
        </p:txBody>
      </p:sp>
      <p:pic>
        <p:nvPicPr>
          <p:cNvPr id="1028" name="Picture 4" descr="https://avatars.mds.yandex.net/get-zen_doc/197911/pub_5d52f92f5ba2b500aeee8163_5d52f9a535c8d800ae97e690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85926"/>
            <a:ext cx="2214578" cy="1660933"/>
          </a:xfrm>
          <a:prstGeom prst="rect">
            <a:avLst/>
          </a:prstGeom>
          <a:noFill/>
        </p:spPr>
      </p:pic>
      <p:pic>
        <p:nvPicPr>
          <p:cNvPr id="1030" name="Picture 6" descr="https://1tulatv.ru/sites/default/files/image_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2357454" cy="1768090"/>
          </a:xfrm>
          <a:prstGeom prst="rect">
            <a:avLst/>
          </a:prstGeom>
          <a:noFill/>
        </p:spPr>
      </p:pic>
      <p:pic>
        <p:nvPicPr>
          <p:cNvPr id="1032" name="Picture 8" descr="https://www.toyway.ru/upload/iblock/b85/zk-055.jpg"/>
          <p:cNvPicPr>
            <a:picLocks noChangeAspect="1" noChangeArrowheads="1"/>
          </p:cNvPicPr>
          <p:nvPr/>
        </p:nvPicPr>
        <p:blipFill>
          <a:blip r:embed="rId4" cstate="print"/>
          <a:srcRect l="10124" r="21028" b="4232"/>
          <a:stretch>
            <a:fillRect/>
          </a:stretch>
        </p:blipFill>
        <p:spPr bwMode="auto">
          <a:xfrm>
            <a:off x="6929454" y="3571876"/>
            <a:ext cx="2046952" cy="2135494"/>
          </a:xfrm>
          <a:prstGeom prst="rect">
            <a:avLst/>
          </a:prstGeom>
          <a:noFill/>
        </p:spPr>
      </p:pic>
      <p:pic>
        <p:nvPicPr>
          <p:cNvPr id="1034" name="Picture 10" descr="http://zverovod.info/wp-content/uploads/2019/12/c32820be48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3786190"/>
            <a:ext cx="2428892" cy="1821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Чем полезен мед ?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https://avatars.mds.yandex.net/get-zen_doc/2391871/pub_5ee343193d4f782832b0dc47_5ee3440669fe895ccbaa2087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3571900" cy="2224525"/>
          </a:xfrm>
          <a:prstGeom prst="rect">
            <a:avLst/>
          </a:prstGeom>
          <a:noFill/>
        </p:spPr>
      </p:pic>
      <p:pic>
        <p:nvPicPr>
          <p:cNvPr id="1026" name="Picture 2" descr="E:\проект Карпов В мед\фото\20210204_103934.jpg"/>
          <p:cNvPicPr>
            <a:picLocks noChangeAspect="1" noChangeArrowheads="1"/>
          </p:cNvPicPr>
          <p:nvPr/>
        </p:nvPicPr>
        <p:blipFill>
          <a:blip r:embed="rId3" cstate="print"/>
          <a:srcRect l="14300" t="5518" r="2751" b="42617"/>
          <a:stretch>
            <a:fillRect/>
          </a:stretch>
        </p:blipFill>
        <p:spPr bwMode="auto">
          <a:xfrm>
            <a:off x="4644008" y="980728"/>
            <a:ext cx="3888432" cy="2313371"/>
          </a:xfrm>
          <a:prstGeom prst="rect">
            <a:avLst/>
          </a:prstGeom>
          <a:noFill/>
        </p:spPr>
      </p:pic>
      <p:pic>
        <p:nvPicPr>
          <p:cNvPr id="1027" name="Picture 3" descr="E:\проект Карпов В мед\фото\20210208_124725.jpg"/>
          <p:cNvPicPr>
            <a:picLocks noChangeAspect="1" noChangeArrowheads="1"/>
          </p:cNvPicPr>
          <p:nvPr/>
        </p:nvPicPr>
        <p:blipFill>
          <a:blip r:embed="rId4" cstate="print"/>
          <a:srcRect l="651" t="6170" r="23750" b="41600"/>
          <a:stretch>
            <a:fillRect/>
          </a:stretch>
        </p:blipFill>
        <p:spPr bwMode="auto">
          <a:xfrm>
            <a:off x="4572000" y="3645024"/>
            <a:ext cx="3888432" cy="2321214"/>
          </a:xfrm>
          <a:prstGeom prst="rect">
            <a:avLst/>
          </a:prstGeom>
          <a:noFill/>
        </p:spPr>
      </p:pic>
      <p:pic>
        <p:nvPicPr>
          <p:cNvPr id="1028" name="Picture 4" descr="E:\проект Карпов В мед\фото\IMG-20210211-WA0006.jpg"/>
          <p:cNvPicPr>
            <a:picLocks noChangeAspect="1" noChangeArrowheads="1"/>
          </p:cNvPicPr>
          <p:nvPr/>
        </p:nvPicPr>
        <p:blipFill>
          <a:blip r:embed="rId5" cstate="print"/>
          <a:srcRect l="24800" t="18500" r="24800" b="23750"/>
          <a:stretch>
            <a:fillRect/>
          </a:stretch>
        </p:blipFill>
        <p:spPr bwMode="auto">
          <a:xfrm>
            <a:off x="827584" y="3501008"/>
            <a:ext cx="2448272" cy="2805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Аллергия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проект Карпов В мед\414x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14620"/>
            <a:ext cx="3943350" cy="2628900"/>
          </a:xfrm>
          <a:prstGeom prst="rect">
            <a:avLst/>
          </a:prstGeom>
          <a:noFill/>
        </p:spPr>
      </p:pic>
      <p:pic>
        <p:nvPicPr>
          <p:cNvPr id="1027" name="Picture 3" descr="D:\проект Карпов В мед\414x31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85860"/>
            <a:ext cx="3943350" cy="2609850"/>
          </a:xfrm>
          <a:prstGeom prst="rect">
            <a:avLst/>
          </a:prstGeom>
          <a:noFill/>
        </p:spPr>
      </p:pic>
      <p:pic>
        <p:nvPicPr>
          <p:cNvPr id="1029" name="Picture 5" descr="https://fb.ru/misc/i/gallery/114618/3080765.jpg"/>
          <p:cNvPicPr>
            <a:picLocks noChangeAspect="1" noChangeArrowheads="1"/>
          </p:cNvPicPr>
          <p:nvPr/>
        </p:nvPicPr>
        <p:blipFill>
          <a:blip r:embed="rId4" cstate="print"/>
          <a:srcRect l="32653"/>
          <a:stretch>
            <a:fillRect/>
          </a:stretch>
        </p:blipFill>
        <p:spPr bwMode="auto">
          <a:xfrm>
            <a:off x="1285852" y="500042"/>
            <a:ext cx="1857388" cy="1839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0"/>
            <a:ext cx="7772400" cy="1470025"/>
          </a:xfrm>
        </p:spPr>
        <p:txBody>
          <a:bodyPr/>
          <a:lstStyle/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Где используют мед?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642918"/>
            <a:ext cx="6400800" cy="1752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косметике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ttps://foodtalking.ru/wp-content/uploads/grechishnyj-med-v-kosmetolog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3429024" cy="1662558"/>
          </a:xfrm>
          <a:prstGeom prst="rect">
            <a:avLst/>
          </a:prstGeom>
          <a:noFill/>
        </p:spPr>
      </p:pic>
      <p:pic>
        <p:nvPicPr>
          <p:cNvPr id="8198" name="Picture 6" descr="https://eng.ufacity.info/upload/iblock/e5f/283937_cu833_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357430"/>
            <a:ext cx="4143404" cy="2765585"/>
          </a:xfrm>
          <a:prstGeom prst="rect">
            <a:avLst/>
          </a:prstGeom>
          <a:noFill/>
        </p:spPr>
      </p:pic>
      <p:pic>
        <p:nvPicPr>
          <p:cNvPr id="8200" name="Picture 8" descr="https://irecommend.ru/sites/default/files/imagecache/copyright1/user-images/226762/KidbrcTl53X2UJJXRU9t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357694"/>
            <a:ext cx="3062016" cy="1765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проект Карпов В мед\картинки на презентацию\798399314_w640_h640_myod-s-alt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290"/>
            <a:ext cx="6096000" cy="5248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медицине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174" name="Picture 6" descr="https://ds04.infourok.ru/uploads/ex/0b90/0007106f-ec183621/img24.jpg"/>
          <p:cNvPicPr>
            <a:picLocks noChangeAspect="1" noChangeArrowheads="1"/>
          </p:cNvPicPr>
          <p:nvPr/>
        </p:nvPicPr>
        <p:blipFill>
          <a:blip r:embed="rId2" cstate="print"/>
          <a:srcRect l="9375" t="39584" r="10156"/>
          <a:stretch>
            <a:fillRect/>
          </a:stretch>
        </p:blipFill>
        <p:spPr bwMode="auto">
          <a:xfrm>
            <a:off x="642910" y="1285860"/>
            <a:ext cx="7611929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кулинарии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www.syl.ru/misc/i/ai/80811/126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3630607" cy="2619224"/>
          </a:xfrm>
          <a:prstGeom prst="rect">
            <a:avLst/>
          </a:prstGeom>
          <a:noFill/>
        </p:spPr>
      </p:pic>
      <p:pic>
        <p:nvPicPr>
          <p:cNvPr id="6148" name="Picture 4" descr="https://thumbs.dreamstime.com/b/honeycookies-%D0%BC%D0%B5%D0%B4%D0%B0-2011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736"/>
            <a:ext cx="3649755" cy="2422525"/>
          </a:xfrm>
          <a:prstGeom prst="rect">
            <a:avLst/>
          </a:prstGeom>
          <a:noFill/>
        </p:spPr>
      </p:pic>
      <p:pic>
        <p:nvPicPr>
          <p:cNvPr id="6150" name="Picture 6" descr="https://img.ladies.zp.ua/img/2016-09/01/ob1gs3wd39wm7fmh2zgpzd29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5" y="3798722"/>
            <a:ext cx="3571900" cy="2363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214422"/>
          </a:xfrm>
        </p:spPr>
        <p:txBody>
          <a:bodyPr>
            <a:normAutofit/>
          </a:bodyPr>
          <a:lstStyle/>
          <a:p>
            <a:r>
              <a:rPr lang="ru-RU" sz="2400" u="sng" dirty="0" smtClean="0"/>
              <a:t>Как узнать настоящий мед или нет?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Опыты с медом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Опыт №1.«Салфетка»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D:\проект Карпов В мед\фото\IMG-20210120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2509467" cy="5143536"/>
          </a:xfrm>
          <a:prstGeom prst="rect">
            <a:avLst/>
          </a:prstGeom>
          <a:noFill/>
        </p:spPr>
      </p:pic>
      <p:pic>
        <p:nvPicPr>
          <p:cNvPr id="9218" name="Picture 2" descr="D:\проект Карпов В мед\фото\IMG-20210120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357298"/>
            <a:ext cx="5429288" cy="2509467"/>
          </a:xfrm>
          <a:prstGeom prst="rect">
            <a:avLst/>
          </a:prstGeom>
          <a:noFill/>
        </p:spPr>
      </p:pic>
      <p:pic>
        <p:nvPicPr>
          <p:cNvPr id="9219" name="Picture 3" descr="D:\проект Карпов В мед\фото\IMG-20210120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989690"/>
            <a:ext cx="5429288" cy="2509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Опыт №2. Опыт с медовой водой и йодом</a:t>
            </a:r>
            <a:endParaRPr lang="ru-RU" sz="2400" dirty="0"/>
          </a:p>
        </p:txBody>
      </p:sp>
      <p:pic>
        <p:nvPicPr>
          <p:cNvPr id="8194" name="Picture 2" descr="D:\проект Карпов В мед\фото\IMG-20210120-WA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2428892" cy="5254963"/>
          </a:xfrm>
          <a:prstGeom prst="rect">
            <a:avLst/>
          </a:prstGeom>
          <a:noFill/>
        </p:spPr>
      </p:pic>
      <p:pic>
        <p:nvPicPr>
          <p:cNvPr id="8195" name="Picture 3" descr="D:\проект Карпов В мед\фото\IMG-20210120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214422"/>
            <a:ext cx="2344371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Опыт №3.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«Капелька меда»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D:\проект Карпов В мед\фото\IMG-20210120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2428892" cy="5254962"/>
          </a:xfrm>
          <a:prstGeom prst="rect">
            <a:avLst/>
          </a:prstGeom>
          <a:noFill/>
        </p:spPr>
      </p:pic>
      <p:pic>
        <p:nvPicPr>
          <p:cNvPr id="7171" name="Picture 3" descr="D:\проект Карпов В мед\фото\IMG-20210120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785926"/>
            <a:ext cx="3857652" cy="1915120"/>
          </a:xfrm>
          <a:prstGeom prst="rect">
            <a:avLst/>
          </a:prstGeom>
          <a:noFill/>
        </p:spPr>
      </p:pic>
      <p:pic>
        <p:nvPicPr>
          <p:cNvPr id="7170" name="Picture 2" descr="D:\проект Карпов В мед\фото\IMG-20210120-WA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1150" y="285729"/>
            <a:ext cx="2410409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Наше исследование оказалось очень интересным, вкусным и полезным!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Я узнал, что пчелы делают мед из нектара цветов, а живут они семьями - каждая в своем улье 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(домике)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 Что мед бывает разного цвета потому что пчелы собирают нектар с разных цветов 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Мед полезный, потому что в нем находятся нужные нам вещества и витамины.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проект Карпов В мед\картинки на презентацию\114396_9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7543800" cy="4829175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моего проекта: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D:\проект Карпов В мед\картинки на презентацию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14356"/>
            <a:ext cx="6215106" cy="59015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572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 проекта: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1928802"/>
            <a:ext cx="6400800" cy="400052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Где живут пчелы?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получается мед?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Почему мед бывает разного цвета?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Чем полезен мед ?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Где используют мед?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узнать настоящий мед или нет?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Гипотеза.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Как узнать,  настоящий у нас мед или нет?</a:t>
            </a:r>
            <a:br>
              <a:rPr lang="ru-RU" sz="2000" dirty="0" smtClean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3" descr="D:\проект Карпов В мед\2b72897a644a6a341833c9391463a4d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43050"/>
            <a:ext cx="7429519" cy="3900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71546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1. Где живут пчелы?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проект Карпов В мед\фото\20210119_080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2571768" cy="2571768"/>
          </a:xfrm>
          <a:prstGeom prst="rect">
            <a:avLst/>
          </a:prstGeom>
          <a:noFill/>
        </p:spPr>
      </p:pic>
      <p:pic>
        <p:nvPicPr>
          <p:cNvPr id="3075" name="Picture 3" descr="D:\проект Карпов В мед\фото\20210121_162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85794"/>
            <a:ext cx="2571768" cy="2571768"/>
          </a:xfrm>
          <a:prstGeom prst="rect">
            <a:avLst/>
          </a:prstGeom>
          <a:noFill/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 cstate="print"/>
          <a:srcRect l="15922" t="21484" r="46193" b="25781"/>
          <a:stretch>
            <a:fillRect/>
          </a:stretch>
        </p:blipFill>
        <p:spPr bwMode="auto">
          <a:xfrm>
            <a:off x="5857884" y="3571876"/>
            <a:ext cx="301230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ПК\Desktop\20210204_094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071670" y="3429000"/>
            <a:ext cx="2714620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un9-67.userapi.com/c850532/v850532499/1819e7/aeuTK8slY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000240"/>
            <a:ext cx="3609960" cy="3598008"/>
          </a:xfrm>
          <a:prstGeom prst="rect">
            <a:avLst/>
          </a:prstGeom>
          <a:noFill/>
        </p:spPr>
      </p:pic>
      <p:pic>
        <p:nvPicPr>
          <p:cNvPr id="34822" name="Picture 6" descr="https://sun9-17.userapi.com/c850532/v850532155/19051c/-sW34c258Y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786214" cy="3084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elskoehozjajstvo.ru/wp-content/uploads/2018/08/Dikie-pchelyi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143372" cy="3287076"/>
          </a:xfrm>
          <a:prstGeom prst="rect">
            <a:avLst/>
          </a:prstGeom>
          <a:noFill/>
        </p:spPr>
      </p:pic>
      <p:pic>
        <p:nvPicPr>
          <p:cNvPr id="33796" name="Picture 4" descr="https://moremeda.ru/wp-content/uploads/2018/02/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85992"/>
            <a:ext cx="3667405" cy="3165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165</Words>
  <Application>Microsoft Office PowerPoint</Application>
  <PresentationFormat>Экран (4:3)</PresentationFormat>
  <Paragraphs>45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     Муниципальное автономное дошкольное образовательное учреждение детский сад № 22 «Орлёнок» 624930, Свердловская область, город Карпинск, ул. Свердлова, 5 http://sad22.karpinsk-edu.ru   </vt:lpstr>
      <vt:lpstr>Слайд 2</vt:lpstr>
      <vt:lpstr>Слайд 3</vt:lpstr>
      <vt:lpstr>Цель моего проекта:</vt:lpstr>
      <vt:lpstr>Задачи проекта: </vt:lpstr>
      <vt:lpstr>Гипотеза. Как узнать,  настоящий у нас мед или нет? </vt:lpstr>
      <vt:lpstr>1. Где живут пчелы?</vt:lpstr>
      <vt:lpstr>Слайд 8</vt:lpstr>
      <vt:lpstr>Слайд 9</vt:lpstr>
      <vt:lpstr>Слайд 10</vt:lpstr>
      <vt:lpstr>Слайд 11</vt:lpstr>
      <vt:lpstr>Слайд 12</vt:lpstr>
      <vt:lpstr>Как получается мед? </vt:lpstr>
      <vt:lpstr>Слайд 14</vt:lpstr>
      <vt:lpstr>Слайд 15</vt:lpstr>
      <vt:lpstr>Слайд 16</vt:lpstr>
      <vt:lpstr>Пчелы строители</vt:lpstr>
      <vt:lpstr> </vt:lpstr>
      <vt:lpstr>Дымарь </vt:lpstr>
      <vt:lpstr>медогонка</vt:lpstr>
      <vt:lpstr>Слайд 21</vt:lpstr>
      <vt:lpstr>Слайд 22</vt:lpstr>
      <vt:lpstr>Слайд 23</vt:lpstr>
      <vt:lpstr>Почему мед бывает разного цвета? </vt:lpstr>
      <vt:lpstr>Слайд 25</vt:lpstr>
      <vt:lpstr>Слайд 26</vt:lpstr>
      <vt:lpstr>Чем полезен мед ? </vt:lpstr>
      <vt:lpstr>Аллергия</vt:lpstr>
      <vt:lpstr> Где используют мед?  </vt:lpstr>
      <vt:lpstr>В медицине </vt:lpstr>
      <vt:lpstr>В кулинарии</vt:lpstr>
      <vt:lpstr>Как узнать настоящий мед или нет?  Опыты с медом Опыт №1.«Салфетка»</vt:lpstr>
      <vt:lpstr>Опыт №2. Опыт с медовой водой и йодом</vt:lpstr>
      <vt:lpstr>Опыт №3. «Капелька меда» </vt:lpstr>
      <vt:lpstr>Наше исследование оказалось очень интересным, вкусным и полезным! 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USER</cp:lastModifiedBy>
  <cp:revision>91</cp:revision>
  <dcterms:created xsi:type="dcterms:W3CDTF">2021-01-12T04:20:55Z</dcterms:created>
  <dcterms:modified xsi:type="dcterms:W3CDTF">2021-02-11T11:57:22Z</dcterms:modified>
</cp:coreProperties>
</file>