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1" r:id="rId8"/>
    <p:sldId id="272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Pesenka_-_SHapoklyak_(iPleer.fm)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.mty.astron.club/uploads/posts/2013-08/1377583487_septemb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49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b1b/00021a72-deff090b/img8.jpg"/>
          <p:cNvPicPr>
            <a:picLocks noChangeAspect="1" noChangeArrowheads="1"/>
          </p:cNvPicPr>
          <p:nvPr/>
        </p:nvPicPr>
        <p:blipFill>
          <a:blip r:embed="rId2"/>
          <a:srcRect t="51042"/>
          <a:stretch>
            <a:fillRect/>
          </a:stretch>
        </p:blipFill>
        <p:spPr bwMode="auto">
          <a:xfrm>
            <a:off x="0" y="3143248"/>
            <a:ext cx="9144000" cy="3357539"/>
          </a:xfrm>
          <a:prstGeom prst="rect">
            <a:avLst/>
          </a:prstGeom>
          <a:noFill/>
        </p:spPr>
      </p:pic>
      <p:pic>
        <p:nvPicPr>
          <p:cNvPr id="61442" name="Picture 2" descr="https://i.ytimg.com/vi/pKC5p_1_2AE/hqdefault.jpg"/>
          <p:cNvPicPr>
            <a:picLocks noChangeAspect="1" noChangeArrowheads="1"/>
          </p:cNvPicPr>
          <p:nvPr/>
        </p:nvPicPr>
        <p:blipFill>
          <a:blip r:embed="rId3"/>
          <a:srcRect l="1969" t="4167" r="1562"/>
          <a:stretch>
            <a:fillRect/>
          </a:stretch>
        </p:blipFill>
        <p:spPr bwMode="auto">
          <a:xfrm>
            <a:off x="1285852" y="428604"/>
            <a:ext cx="71438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b1b/00021a72-deff090b/img8.jpg"/>
          <p:cNvPicPr>
            <a:picLocks noChangeAspect="1" noChangeArrowheads="1"/>
          </p:cNvPicPr>
          <p:nvPr/>
        </p:nvPicPr>
        <p:blipFill>
          <a:blip r:embed="rId2"/>
          <a:srcRect t="51042"/>
          <a:stretch>
            <a:fillRect/>
          </a:stretch>
        </p:blipFill>
        <p:spPr bwMode="auto">
          <a:xfrm>
            <a:off x="0" y="3143248"/>
            <a:ext cx="9144000" cy="3357539"/>
          </a:xfrm>
          <a:prstGeom prst="rect">
            <a:avLst/>
          </a:prstGeom>
          <a:noFill/>
        </p:spPr>
      </p:pic>
      <p:pic>
        <p:nvPicPr>
          <p:cNvPr id="62466" name="Picture 2" descr="https://crdi-sevastopol.nethouse.ru/static/img/0000/0006/5137/65137293.a0b6hdivxi.W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715304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b1b/00021a72-deff090b/img8.jpg"/>
          <p:cNvPicPr>
            <a:picLocks noChangeAspect="1" noChangeArrowheads="1"/>
          </p:cNvPicPr>
          <p:nvPr/>
        </p:nvPicPr>
        <p:blipFill>
          <a:blip r:embed="rId2"/>
          <a:srcRect t="51042"/>
          <a:stretch>
            <a:fillRect/>
          </a:stretch>
        </p:blipFill>
        <p:spPr bwMode="auto">
          <a:xfrm>
            <a:off x="0" y="3143248"/>
            <a:ext cx="9144000" cy="3357539"/>
          </a:xfrm>
          <a:prstGeom prst="rect">
            <a:avLst/>
          </a:prstGeom>
          <a:noFill/>
        </p:spPr>
      </p:pic>
      <p:pic>
        <p:nvPicPr>
          <p:cNvPr id="63490" name="Picture 2" descr="http://www.nios.ru/sites/nios.ru/files/images/c6215dbb80d820dae52788b9e8ad7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507209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nimated-gif.su/_ph/22/2/3792438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vdp.mycdn.me/getImage?id=59573602910&amp;idx=7&amp;thumbType=32"/>
          <p:cNvPicPr>
            <a:picLocks noChangeAspect="1" noChangeArrowheads="1"/>
          </p:cNvPicPr>
          <p:nvPr/>
        </p:nvPicPr>
        <p:blipFill>
          <a:blip r:embed="rId2"/>
          <a:srcRect l="10417" r="10416" b="3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senka_-_SHapoklya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pic>
        <p:nvPicPr>
          <p:cNvPr id="54274" name="Picture 2" descr="http://img.espicture.ru/11/staruha-yshapoklyak-kartinki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14356"/>
            <a:ext cx="564360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ds03.infourok.ru/uploads/ex/0b1b/00021a72-deff090b/img8.jpg"/>
          <p:cNvPicPr>
            <a:picLocks noChangeAspect="1" noChangeArrowheads="1"/>
          </p:cNvPicPr>
          <p:nvPr/>
        </p:nvPicPr>
        <p:blipFill>
          <a:blip r:embed="rId2"/>
          <a:srcRect t="51042"/>
          <a:stretch>
            <a:fillRect/>
          </a:stretch>
        </p:blipFill>
        <p:spPr bwMode="auto">
          <a:xfrm>
            <a:off x="0" y="3143248"/>
            <a:ext cx="9144000" cy="3357539"/>
          </a:xfrm>
          <a:prstGeom prst="rect">
            <a:avLst/>
          </a:prstGeom>
          <a:noFill/>
        </p:spPr>
      </p:pic>
      <p:pic>
        <p:nvPicPr>
          <p:cNvPr id="55300" name="Picture 4" descr="http://img1.labirint.ru/books9/82452/coverbig.jpg"/>
          <p:cNvPicPr>
            <a:picLocks noChangeAspect="1" noChangeArrowheads="1"/>
          </p:cNvPicPr>
          <p:nvPr/>
        </p:nvPicPr>
        <p:blipFill>
          <a:blip r:embed="rId3"/>
          <a:srcRect r="2892" b="74901"/>
          <a:stretch>
            <a:fillRect/>
          </a:stretch>
        </p:blipFill>
        <p:spPr bwMode="auto">
          <a:xfrm>
            <a:off x="357158" y="928670"/>
            <a:ext cx="814393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kidsvisitor.com/media/event_images/81/93/81938ee41925094d637d6e128d07fb5fc43255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16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rintonic.ru/uploads/images/2016/02/22/img_56cad7a716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kladraz.ru/images/photos/medium/611c656194e0ef276dc05cd5940345d8.jpg"/>
          <p:cNvPicPr>
            <a:picLocks noChangeAspect="1" noChangeArrowheads="1"/>
          </p:cNvPicPr>
          <p:nvPr/>
        </p:nvPicPr>
        <p:blipFill>
          <a:blip r:embed="rId2"/>
          <a:srcRect r="229" b="58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ds04.infourok.ru/uploads/ex/0405/0003ad84-ad944f02/640/img8.jpg"/>
          <p:cNvPicPr>
            <a:picLocks noChangeAspect="1" noChangeArrowheads="1"/>
          </p:cNvPicPr>
          <p:nvPr/>
        </p:nvPicPr>
        <p:blipFill>
          <a:blip r:embed="rId2"/>
          <a:srcRect l="3125" t="5208" r="3906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2.bp.blogspot.com/-aQuQAygKQ08/Uzld0p4-GNI/AAAAAAAAAC0/jK0tZguS3HY/s1600/4f715fc07a9a1-thumbnail-570x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</TotalTime>
  <Words>0</Words>
  <PresentationFormat>Экран (4:3)</PresentationFormat>
  <Paragraphs>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2017-08-31T05:08:07Z</dcterms:created>
  <dcterms:modified xsi:type="dcterms:W3CDTF">2017-08-31T05:46:30Z</dcterms:modified>
</cp:coreProperties>
</file>